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63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4B4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660B6-5196-4028-8AFB-04F5A7144AFC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65A-7816-4B73-8A11-6E59AA4433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660B6-5196-4028-8AFB-04F5A7144AFC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65A-7816-4B73-8A11-6E59AA4433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660B6-5196-4028-8AFB-04F5A7144AFC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65A-7816-4B73-8A11-6E59AA4433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660B6-5196-4028-8AFB-04F5A7144AFC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65A-7816-4B73-8A11-6E59AA4433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660B6-5196-4028-8AFB-04F5A7144AFC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65A-7816-4B73-8A11-6E59AA4433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660B6-5196-4028-8AFB-04F5A7144AFC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65A-7816-4B73-8A11-6E59AA4433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36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36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660B6-5196-4028-8AFB-04F5A7144AFC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65A-7816-4B73-8A11-6E59AA4433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660B6-5196-4028-8AFB-04F5A7144AFC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65A-7816-4B73-8A11-6E59AA4433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660B6-5196-4028-8AFB-04F5A7144AFC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65A-7816-4B73-8A11-6E59AA4433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660B6-5196-4028-8AFB-04F5A7144AFC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465A-7816-4B73-8A11-6E59AA4433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660B6-5196-4028-8AFB-04F5A7144AFC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CA465A-7816-4B73-8A11-6E59AA4433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37CA465A-7816-4B73-8A11-6E59AA44330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C1660B6-5196-4028-8AFB-04F5A7144AFC}" type="datetimeFigureOut">
              <a:rPr lang="en-US" smtClean="0"/>
              <a:pPr/>
              <a:t>9/30/2012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500" dirty="0" err="1" smtClean="0"/>
              <a:t>Dipity</a:t>
            </a:r>
            <a:endParaRPr lang="en-US" sz="55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Stacey Flynn &amp;Michelle Walsh</a:t>
            </a:r>
          </a:p>
          <a:p>
            <a:endParaRPr lang="en-US" sz="3200" dirty="0" smtClean="0"/>
          </a:p>
          <a:p>
            <a:r>
              <a:rPr lang="en-US" sz="3200" dirty="0" smtClean="0"/>
              <a:t>www.dipity.com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3503957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Dipity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free tool to create interactive timelines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Embeddable</a:t>
            </a:r>
          </a:p>
          <a:p>
            <a:r>
              <a:rPr lang="en-US" dirty="0" smtClean="0"/>
              <a:t>Premium Plans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48444070"/>
              </p:ext>
            </p:extLst>
          </p:nvPr>
        </p:nvGraphicFramePr>
        <p:xfrm>
          <a:off x="1143000" y="2514600"/>
          <a:ext cx="6096000" cy="15544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48000"/>
                <a:gridCol w="3048000"/>
              </a:tblGrid>
              <a:tr h="365760"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–"/>
                      </a:pPr>
                      <a:r>
                        <a:rPr lang="en-US" sz="2800" dirty="0" smtClean="0">
                          <a:solidFill>
                            <a:schemeClr val="tx2"/>
                          </a:solidFill>
                          <a:latin typeface="Franklin Gothic Book" pitchFamily="34" charset="0"/>
                        </a:rPr>
                        <a:t>Text</a:t>
                      </a:r>
                      <a:endParaRPr lang="en-US" sz="2800" dirty="0">
                        <a:solidFill>
                          <a:schemeClr val="tx2"/>
                        </a:solidFill>
                        <a:latin typeface="Franklin Gothic Boo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–"/>
                      </a:pPr>
                      <a:r>
                        <a:rPr lang="en-US" sz="2800" dirty="0" smtClean="0">
                          <a:solidFill>
                            <a:schemeClr val="tx2"/>
                          </a:solidFill>
                          <a:latin typeface="Franklin Gothic Book" pitchFamily="34" charset="0"/>
                        </a:rPr>
                        <a:t>Images</a:t>
                      </a:r>
                      <a:endParaRPr lang="en-US" sz="2800" dirty="0">
                        <a:solidFill>
                          <a:schemeClr val="tx2"/>
                        </a:solidFill>
                        <a:latin typeface="Franklin Gothic Boo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–"/>
                      </a:pPr>
                      <a:r>
                        <a:rPr lang="en-US" sz="2800" dirty="0" smtClean="0">
                          <a:solidFill>
                            <a:schemeClr val="tx2"/>
                          </a:solidFill>
                          <a:latin typeface="Franklin Gothic Book" pitchFamily="34" charset="0"/>
                        </a:rPr>
                        <a:t>Video</a:t>
                      </a:r>
                      <a:endParaRPr lang="en-US" sz="2800" dirty="0">
                        <a:solidFill>
                          <a:schemeClr val="tx2"/>
                        </a:solidFill>
                        <a:latin typeface="Franklin Gothic Boo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–"/>
                      </a:pPr>
                      <a:r>
                        <a:rPr lang="en-US" sz="2800" dirty="0" smtClean="0">
                          <a:solidFill>
                            <a:schemeClr val="tx2"/>
                          </a:solidFill>
                          <a:latin typeface="Franklin Gothic Book" pitchFamily="34" charset="0"/>
                        </a:rPr>
                        <a:t>Audio</a:t>
                      </a:r>
                      <a:endParaRPr lang="en-US" sz="2800" dirty="0">
                        <a:solidFill>
                          <a:schemeClr val="tx2"/>
                        </a:solidFill>
                        <a:latin typeface="Franklin Gothic Boo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–"/>
                      </a:pPr>
                      <a:r>
                        <a:rPr lang="en-US" sz="2800" dirty="0" smtClean="0">
                          <a:solidFill>
                            <a:schemeClr val="tx2"/>
                          </a:solidFill>
                          <a:latin typeface="Franklin Gothic Book" pitchFamily="34" charset="0"/>
                        </a:rPr>
                        <a:t>Social Media</a:t>
                      </a:r>
                      <a:endParaRPr lang="en-US" sz="2800" dirty="0">
                        <a:solidFill>
                          <a:schemeClr val="tx2"/>
                        </a:solidFill>
                        <a:latin typeface="Franklin Gothic Boo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–"/>
                      </a:pPr>
                      <a:r>
                        <a:rPr lang="en-US" sz="2800" dirty="0" smtClean="0">
                          <a:solidFill>
                            <a:schemeClr val="tx2"/>
                          </a:solidFill>
                          <a:latin typeface="Franklin Gothic Book" pitchFamily="34" charset="0"/>
                        </a:rPr>
                        <a:t>Collaborative</a:t>
                      </a:r>
                      <a:endParaRPr lang="en-US" sz="2800" dirty="0">
                        <a:solidFill>
                          <a:schemeClr val="tx2"/>
                        </a:solidFill>
                        <a:latin typeface="Franklin Gothic Boo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03830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Subject Areas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English Language Arts </a:t>
            </a:r>
          </a:p>
          <a:p>
            <a:endParaRPr lang="en-US" dirty="0" smtClean="0"/>
          </a:p>
          <a:p>
            <a:r>
              <a:rPr lang="en-US" dirty="0" smtClean="0"/>
              <a:t>Social Studies &amp; World History </a:t>
            </a:r>
          </a:p>
          <a:p>
            <a:endParaRPr lang="en-US" dirty="0" smtClean="0"/>
          </a:p>
          <a:p>
            <a:r>
              <a:rPr lang="en-US" dirty="0" smtClean="0"/>
              <a:t>Science &amp; STEM </a:t>
            </a:r>
          </a:p>
          <a:p>
            <a:endParaRPr lang="en-US" dirty="0" smtClean="0"/>
          </a:p>
          <a:p>
            <a:r>
              <a:rPr lang="en-US" dirty="0" smtClean="0"/>
              <a:t>Art and Music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 Professional use for creating lessons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76485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Rationale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7620000" cy="4800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Incorporates multiple modalities – visual, textual, auditory </a:t>
            </a:r>
          </a:p>
          <a:p>
            <a:endParaRPr lang="en-US" dirty="0" smtClean="0"/>
          </a:p>
          <a:p>
            <a:r>
              <a:rPr lang="en-US" dirty="0" smtClean="0"/>
              <a:t>Varies approach across multiple disciplines with ways to incorporate primary sources, maps, graphics and written language </a:t>
            </a:r>
          </a:p>
          <a:p>
            <a:endParaRPr lang="en-US" dirty="0" smtClean="0"/>
          </a:p>
          <a:p>
            <a:r>
              <a:rPr lang="en-US" dirty="0" smtClean="0"/>
              <a:t>Substantive research supports using  visuals &amp; multimedia into instruction to “breathe life” into the subject and “allow students to imagine the progression of historic events as having interconnected structural pattern of form and meaning.”  (</a:t>
            </a:r>
            <a:r>
              <a:rPr lang="en-US" dirty="0" err="1" smtClean="0"/>
              <a:t>Chicola</a:t>
            </a:r>
            <a:r>
              <a:rPr lang="en-US" dirty="0" smtClean="0"/>
              <a:t> &amp; Smith, 2006)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Grade Levels &amp;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Elementary students –  work in groups  with teacher support  on one timeline. Numerous opportunities to practice research skills, ethical use skills and collaborative learning to inspire creativity (ISTE, 2008)</a:t>
            </a:r>
          </a:p>
          <a:p>
            <a:endParaRPr lang="en-US" dirty="0" smtClean="0"/>
          </a:p>
          <a:p>
            <a:r>
              <a:rPr lang="en-US" dirty="0" smtClean="0"/>
              <a:t>Secondary students – </a:t>
            </a:r>
            <a:r>
              <a:rPr lang="en-US" dirty="0" smtClean="0"/>
              <a:t>individual work with </a:t>
            </a:r>
            <a:r>
              <a:rPr lang="en-US" dirty="0" smtClean="0"/>
              <a:t>extended participation through social media in a way the “models digital age work and learning,” (ISTE, 2008)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9271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dirty="0" smtClean="0"/>
              <a:t>Pros	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Free</a:t>
            </a:r>
          </a:p>
          <a:p>
            <a:r>
              <a:rPr lang="en-US" dirty="0" smtClean="0"/>
              <a:t>Shareable</a:t>
            </a:r>
          </a:p>
          <a:p>
            <a:r>
              <a:rPr lang="en-US" dirty="0" smtClean="0"/>
              <a:t>Collaborative</a:t>
            </a:r>
          </a:p>
          <a:p>
            <a:r>
              <a:rPr lang="en-US" dirty="0" smtClean="0"/>
              <a:t>Search Tools</a:t>
            </a:r>
          </a:p>
          <a:p>
            <a:pPr lvl="1"/>
            <a:r>
              <a:rPr lang="en-US" dirty="0" smtClean="0"/>
              <a:t>Related Topics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l"/>
            <a:r>
              <a:rPr lang="en-US" dirty="0" smtClean="0"/>
              <a:t>Cons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Limited Free Account</a:t>
            </a:r>
          </a:p>
          <a:p>
            <a:r>
              <a:rPr lang="en-US" dirty="0" smtClean="0"/>
              <a:t>Slow</a:t>
            </a:r>
          </a:p>
          <a:p>
            <a:r>
              <a:rPr lang="en-US" dirty="0" smtClean="0"/>
              <a:t>Limited Social Media</a:t>
            </a:r>
          </a:p>
          <a:p>
            <a:r>
              <a:rPr lang="en-US" dirty="0" smtClean="0"/>
              <a:t>Little Customization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23577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Similar Tools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TimeToast</a:t>
            </a:r>
            <a:r>
              <a:rPr lang="en-US" dirty="0" smtClean="0"/>
              <a:t> .com </a:t>
            </a:r>
          </a:p>
          <a:p>
            <a:endParaRPr lang="en-US" dirty="0" smtClean="0"/>
          </a:p>
          <a:p>
            <a:r>
              <a:rPr lang="en-US" dirty="0" smtClean="0"/>
              <a:t>Tiki-Toki.com </a:t>
            </a:r>
          </a:p>
          <a:p>
            <a:endParaRPr lang="en-US" dirty="0" smtClean="0"/>
          </a:p>
          <a:p>
            <a:r>
              <a:rPr lang="en-US" dirty="0" smtClean="0"/>
              <a:t>Xtimeline.com (beta)</a:t>
            </a:r>
          </a:p>
          <a:p>
            <a:endParaRPr lang="en-US" dirty="0" smtClean="0"/>
          </a:p>
          <a:p>
            <a:r>
              <a:rPr lang="en-US" dirty="0" smtClean="0"/>
              <a:t>Britannica Timeline Maker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83729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115</TotalTime>
  <Words>220</Words>
  <Application>Microsoft Office PowerPoint</Application>
  <PresentationFormat>On-screen Show (4:3)</PresentationFormat>
  <Paragraphs>58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Adjacency</vt:lpstr>
      <vt:lpstr>Dipity</vt:lpstr>
      <vt:lpstr>What is Dipity?</vt:lpstr>
      <vt:lpstr>Subject Areas </vt:lpstr>
      <vt:lpstr>Rationale </vt:lpstr>
      <vt:lpstr>Grade Levels &amp; Standards</vt:lpstr>
      <vt:lpstr>Slide 6</vt:lpstr>
      <vt:lpstr>Similar Tools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Dipity</dc:title>
  <dc:creator>Michelle</dc:creator>
  <cp:lastModifiedBy>StaFly</cp:lastModifiedBy>
  <cp:revision>11</cp:revision>
  <dcterms:created xsi:type="dcterms:W3CDTF">2012-09-27T17:51:15Z</dcterms:created>
  <dcterms:modified xsi:type="dcterms:W3CDTF">2012-09-30T17:32:57Z</dcterms:modified>
</cp:coreProperties>
</file>